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59" r:id="rId95"/>
    <p:sldId id="367" r:id="rId96"/>
    <p:sldId id="361" r:id="rId97"/>
    <p:sldId id="368" r:id="rId98"/>
    <p:sldId id="363" r:id="rId99"/>
    <p:sldId id="370" r:id="rId100"/>
    <p:sldId id="364" r:id="rId101"/>
    <p:sldId id="369"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4DB"/>
    <a:srgbClr val="E271BF"/>
    <a:srgbClr val="99CD31"/>
    <a:srgbClr val="26BAB9"/>
    <a:srgbClr val="DCAEFC"/>
    <a:srgbClr val="2078B4"/>
    <a:srgbClr val="FFA500"/>
    <a:srgbClr val="FFF9F0"/>
    <a:srgbClr val="FF7F50"/>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p:scale>
          <a:sx n="86" d="100"/>
          <a:sy n="86" d="100"/>
        </p:scale>
        <p:origin x="207" y="2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3/23/2024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3/23/2024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3/23/2024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3/23/2024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image" Target="../media/image7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1644D98-C987-3C6A-F7F6-34946315F803}"/>
              </a:ext>
            </a:extLst>
          </p:cNvPr>
          <p:cNvPicPr>
            <a:picLocks noChangeAspect="1"/>
          </p:cNvPicPr>
          <p:nvPr/>
        </p:nvPicPr>
        <p:blipFill>
          <a:blip r:embed="rId2"/>
          <a:stretch>
            <a:fillRect/>
          </a:stretch>
        </p:blipFill>
        <p:spPr>
          <a:xfrm>
            <a:off x="0" y="1010052"/>
            <a:ext cx="7376160" cy="2926927"/>
          </a:xfrm>
          <a:prstGeom prst="rect">
            <a:avLst/>
          </a:prstGeom>
        </p:spPr>
      </p:pic>
      <p:pic>
        <p:nvPicPr>
          <p:cNvPr id="4" name="Picture 3">
            <a:extLst>
              <a:ext uri="{FF2B5EF4-FFF2-40B4-BE49-F238E27FC236}">
                <a16:creationId xmlns:a16="http://schemas.microsoft.com/office/drawing/2014/main" id="{C573673C-B0CF-568E-DDA9-1DAF597216B3}"/>
              </a:ext>
            </a:extLst>
          </p:cNvPr>
          <p:cNvPicPr>
            <a:picLocks noChangeAspect="1"/>
          </p:cNvPicPr>
          <p:nvPr/>
        </p:nvPicPr>
        <p:blipFill>
          <a:blip r:embed="rId3"/>
          <a:stretch>
            <a:fillRect/>
          </a:stretch>
        </p:blipFill>
        <p:spPr>
          <a:xfrm>
            <a:off x="3934691" y="3849437"/>
            <a:ext cx="7924800" cy="3008563"/>
          </a:xfrm>
          <a:prstGeom prst="rect">
            <a:avLst/>
          </a:prstGeom>
        </p:spPr>
      </p:pic>
    </p:spTree>
    <p:extLst>
      <p:ext uri="{BB962C8B-B14F-4D97-AF65-F5344CB8AC3E}">
        <p14:creationId xmlns:p14="http://schemas.microsoft.com/office/powerpoint/2010/main" val="26213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sz="1800" i="0" dirty="0">
                <a:solidFill>
                  <a:srgbClr val="2078B4"/>
                </a:solidFill>
              </a:rPr>
              <a:t>Alpha x-axis: </a:t>
            </a:r>
            <a:r>
              <a:rPr lang="en-US" sz="1800" i="0" dirty="0"/>
              <a:t>array of all daily_agent_longest_vid: </a:t>
            </a:r>
            <a:r>
              <a:rPr lang="en-US" sz="1800" b="1" dirty="0"/>
              <a:t>x_agent_len_thresholds</a:t>
            </a:r>
          </a:p>
          <a:p>
            <a:pPr marL="0" lvl="2" indent="0">
              <a:buNone/>
            </a:pPr>
            <a:r>
              <a:rPr lang="en-US" sz="1800" i="0" dirty="0">
                <a:solidFill>
                  <a:srgbClr val="2078B4"/>
                </a:solidFill>
              </a:rPr>
              <a:t>Alpha y-axis: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a:solidFill>
                  <a:srgbClr val="26BAB9"/>
                </a:solidFill>
              </a:rPr>
              <a:t>y_agent_avg_len_watched</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 name="Picture 8">
            <a:extLst>
              <a:ext uri="{FF2B5EF4-FFF2-40B4-BE49-F238E27FC236}">
                <a16:creationId xmlns:a16="http://schemas.microsoft.com/office/drawing/2014/main" id="{96612A59-F2A0-7A64-8621-E224000B609A}"/>
              </a:ext>
            </a:extLst>
          </p:cNvPr>
          <p:cNvPicPr>
            <a:picLocks noChangeAspect="1"/>
          </p:cNvPicPr>
          <p:nvPr/>
        </p:nvPicPr>
        <p:blipFill>
          <a:blip r:embed="rId2"/>
          <a:stretch>
            <a:fillRect/>
          </a:stretch>
        </p:blipFill>
        <p:spPr>
          <a:xfrm>
            <a:off x="0" y="674618"/>
            <a:ext cx="7721600" cy="3113819"/>
          </a:xfrm>
          <a:prstGeom prst="rect">
            <a:avLst/>
          </a:prstGeom>
        </p:spPr>
      </p:pic>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3" name="Picture 2">
            <a:extLst>
              <a:ext uri="{FF2B5EF4-FFF2-40B4-BE49-F238E27FC236}">
                <a16:creationId xmlns:a16="http://schemas.microsoft.com/office/drawing/2014/main" id="{C4987BDA-CC92-0B2B-6F29-56B94F018191}"/>
              </a:ext>
            </a:extLst>
          </p:cNvPr>
          <p:cNvPicPr>
            <a:picLocks noChangeAspect="1"/>
          </p:cNvPicPr>
          <p:nvPr/>
        </p:nvPicPr>
        <p:blipFill>
          <a:blip r:embed="rId3"/>
          <a:stretch>
            <a:fillRect/>
          </a:stretch>
        </p:blipFill>
        <p:spPr>
          <a:xfrm>
            <a:off x="3904342" y="3802175"/>
            <a:ext cx="8287657" cy="3180346"/>
          </a:xfrm>
          <a:prstGeom prst="rect">
            <a:avLst/>
          </a:prstGeom>
        </p:spPr>
      </p:pic>
    </p:spTree>
    <p:extLst>
      <p:ext uri="{BB962C8B-B14F-4D97-AF65-F5344CB8AC3E}">
        <p14:creationId xmlns:p14="http://schemas.microsoft.com/office/powerpoint/2010/main" val="1408395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5" name="Picture 4">
            <a:extLst>
              <a:ext uri="{FF2B5EF4-FFF2-40B4-BE49-F238E27FC236}">
                <a16:creationId xmlns:a16="http://schemas.microsoft.com/office/drawing/2014/main" id="{21AE7F04-5206-0465-5DDF-022757136A46}"/>
              </a:ext>
            </a:extLst>
          </p:cNvPr>
          <p:cNvPicPr>
            <a:picLocks noChangeAspect="1"/>
          </p:cNvPicPr>
          <p:nvPr/>
        </p:nvPicPr>
        <p:blipFill>
          <a:blip r:embed="rId2"/>
          <a:stretch>
            <a:fillRect/>
          </a:stretch>
        </p:blipFill>
        <p:spPr>
          <a:xfrm>
            <a:off x="0" y="951980"/>
            <a:ext cx="6977390" cy="2835160"/>
          </a:xfrm>
          <a:prstGeom prst="rect">
            <a:avLst/>
          </a:prstGeom>
        </p:spPr>
      </p:pic>
      <p:pic>
        <p:nvPicPr>
          <p:cNvPr id="8" name="Picture 7">
            <a:extLst>
              <a:ext uri="{FF2B5EF4-FFF2-40B4-BE49-F238E27FC236}">
                <a16:creationId xmlns:a16="http://schemas.microsoft.com/office/drawing/2014/main" id="{9006A330-F2E3-3D1F-336B-08DF9E019A73}"/>
              </a:ext>
            </a:extLst>
          </p:cNvPr>
          <p:cNvPicPr>
            <a:picLocks noChangeAspect="1"/>
          </p:cNvPicPr>
          <p:nvPr/>
        </p:nvPicPr>
        <p:blipFill>
          <a:blip r:embed="rId3"/>
          <a:stretch>
            <a:fillRect/>
          </a:stretch>
        </p:blipFill>
        <p:spPr>
          <a:xfrm>
            <a:off x="3982366" y="3745358"/>
            <a:ext cx="8093255" cy="307086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6" name="Picture 5">
            <a:extLst>
              <a:ext uri="{FF2B5EF4-FFF2-40B4-BE49-F238E27FC236}">
                <a16:creationId xmlns:a16="http://schemas.microsoft.com/office/drawing/2014/main" id="{8C4C6D1E-0EC1-8BF1-9713-EEB35AA7E993}"/>
              </a:ext>
            </a:extLst>
          </p:cNvPr>
          <p:cNvPicPr>
            <a:picLocks noChangeAspect="1"/>
          </p:cNvPicPr>
          <p:nvPr/>
        </p:nvPicPr>
        <p:blipFill>
          <a:blip r:embed="rId2"/>
          <a:stretch>
            <a:fillRect/>
          </a:stretch>
        </p:blipFill>
        <p:spPr>
          <a:xfrm>
            <a:off x="0" y="826325"/>
            <a:ext cx="6934839" cy="2960816"/>
          </a:xfrm>
          <a:prstGeom prst="rect">
            <a:avLst/>
          </a:prstGeom>
        </p:spPr>
      </p:pic>
      <p:pic>
        <p:nvPicPr>
          <p:cNvPr id="5" name="Picture 4">
            <a:extLst>
              <a:ext uri="{FF2B5EF4-FFF2-40B4-BE49-F238E27FC236}">
                <a16:creationId xmlns:a16="http://schemas.microsoft.com/office/drawing/2014/main" id="{0E0F7FE9-A596-D8D1-F169-366580E60CAC}"/>
              </a:ext>
            </a:extLst>
          </p:cNvPr>
          <p:cNvPicPr>
            <a:picLocks noChangeAspect="1"/>
          </p:cNvPicPr>
          <p:nvPr/>
        </p:nvPicPr>
        <p:blipFill>
          <a:blip r:embed="rId3"/>
          <a:stretch>
            <a:fillRect/>
          </a:stretch>
        </p:blipFill>
        <p:spPr>
          <a:xfrm>
            <a:off x="4061700" y="3701935"/>
            <a:ext cx="8130299" cy="315606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mc:Choice xmlns:p14="http://schemas.microsoft.com/office/powerpoint/2010/main"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mc:Choice xmlns:p14="http://schemas.microsoft.com/office/powerpoint/2010/main"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mc:Choice xmlns:p14="http://schemas.microsoft.com/office/powerpoint/2010/main"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mc:Choice xmlns:p14="http://schemas.microsoft.com/office/powerpoint/2010/main"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mc:Choice xmlns:p14="http://schemas.microsoft.com/office/powerpoint/2010/main"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mc:Choice xmlns:p14="http://schemas.microsoft.com/office/powerpoint/2010/main"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mc:Choice xmlns:p14="http://schemas.microsoft.com/office/powerpoint/2010/main"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mc:Choice xmlns:p14="http://schemas.microsoft.com/office/powerpoint/2010/main"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mc:Choice xmlns:p14="http://schemas.microsoft.com/office/powerpoint/2010/main"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mc:Choice xmlns:p14="http://schemas.microsoft.com/office/powerpoint/2010/main"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mc:Choice xmlns:p14="http://schemas.microsoft.com/office/powerpoint/2010/main"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mc:Choice xmlns:p14="http://schemas.microsoft.com/office/powerpoint/2010/main"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mc:Choice xmlns:p14="http://schemas.microsoft.com/office/powerpoint/2010/main"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mc:Choice xmlns:p14="http://schemas.microsoft.com/office/powerpoint/2010/main"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mc:Choice xmlns:p14="http://schemas.microsoft.com/office/powerpoint/2010/main"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mc:Choice xmlns:p14="http://schemas.microsoft.com/office/powerpoint/2010/main"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mc:Choice xmlns:p14="http://schemas.microsoft.com/office/powerpoint/2010/main"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mc:Choice xmlns:p14="http://schemas.microsoft.com/office/powerpoint/2010/main"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mc:Choice xmlns:p14="http://schemas.microsoft.com/office/powerpoint/2010/main"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mc:Choice xmlns:p14="http://schemas.microsoft.com/office/powerpoint/2010/main"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mc:Choice xmlns:p14="http://schemas.microsoft.com/office/powerpoint/2010/main"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mc:Choice xmlns:p14="http://schemas.microsoft.com/office/powerpoint/2010/main"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mc:Choice xmlns:p14="http://schemas.microsoft.com/office/powerpoint/2010/main"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mc:Choice xmlns:p14="http://schemas.microsoft.com/office/powerpoint/2010/main"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mc:Choice xmlns:p14="http://schemas.microsoft.com/office/powerpoint/2010/main"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mc:Choice xmlns:p14="http://schemas.microsoft.com/office/powerpoint/2010/main"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mc:Choice xmlns:p14="http://schemas.microsoft.com/office/powerpoint/2010/main"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mc:Choice xmlns:p14="http://schemas.microsoft.com/office/powerpoint/2010/main"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mc:Choice xmlns:p14="http://schemas.microsoft.com/office/powerpoint/2010/main"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mc:Choice xmlns:p14="http://schemas.microsoft.com/office/powerpoint/2010/main"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mc:Choice xmlns:p14="http://schemas.microsoft.com/office/powerpoint/2010/main"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mc:Choice xmlns:p14="http://schemas.microsoft.com/office/powerpoint/2010/main"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mc:Choice xmlns:p14="http://schemas.microsoft.com/office/powerpoint/2010/main"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mc:Choice xmlns:p14="http://schemas.microsoft.com/office/powerpoint/2010/main"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mc:Choice xmlns:p14="http://schemas.microsoft.com/office/powerpoint/2010/main"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mc:Choice xmlns:p14="http://schemas.microsoft.com/office/powerpoint/2010/main"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mc:Choice xmlns:p14="http://schemas.microsoft.com/office/powerpoint/2010/main"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6381</TotalTime>
  <Words>5454</Words>
  <Application>Microsoft Office PowerPoint</Application>
  <PresentationFormat>Widescreen</PresentationFormat>
  <Paragraphs>374</Paragraphs>
  <Slides>101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Video length (alpha) graphs</vt:lpstr>
      <vt:lpstr>How to make this graph? 3 arrays total</vt:lpstr>
      <vt:lpstr>PowerPoint Presentation</vt:lpstr>
      <vt:lpstr>How to make this graph? 3 arrays total</vt:lpstr>
      <vt:lpstr>PowerPoint Presentation</vt:lpstr>
      <vt:lpstr>How to make this graph? 3 arrays total</vt:lpstr>
      <vt:lpstr>PowerPoint Presentation</vt:lpstr>
      <vt:lpstr>How to make this graph? You did already!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56</cp:revision>
  <dcterms:created xsi:type="dcterms:W3CDTF">2024-01-09T00:22:19Z</dcterms:created>
  <dcterms:modified xsi:type="dcterms:W3CDTF">2024-03-23T21:27:26Z</dcterms:modified>
</cp:coreProperties>
</file>